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23"/>
  </p:notesMasterIdLst>
  <p:handoutMasterIdLst>
    <p:handoutMasterId r:id="rId24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83" r:id="rId12"/>
    <p:sldId id="274" r:id="rId13"/>
    <p:sldId id="271" r:id="rId14"/>
    <p:sldId id="282" r:id="rId15"/>
    <p:sldId id="284" r:id="rId16"/>
    <p:sldId id="278" r:id="rId17"/>
    <p:sldId id="279" r:id="rId18"/>
    <p:sldId id="280" r:id="rId19"/>
    <p:sldId id="281" r:id="rId20"/>
    <p:sldId id="272" r:id="rId21"/>
    <p:sldId id="275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69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  <a:p>
            <a:r>
              <a:rPr lang="en-US" dirty="0"/>
              <a:t>Allows others to share their training experiences</a:t>
            </a:r>
          </a:p>
          <a:p>
            <a:r>
              <a:rPr lang="en-US" dirty="0"/>
              <a:t>Allows users to rate and download bots trained by the community to practice their skills against a smart opponent</a:t>
            </a:r>
          </a:p>
          <a:p>
            <a:r>
              <a:rPr lang="en-US" dirty="0"/>
              <a:t>Allows for a myriad of differently trained bots to be easily accessed by those who are interested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77937" cy="6905849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2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32301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look and feel</a:t>
            </a:r>
          </a:p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</a:t>
            </a:r>
            <a:r>
              <a:rPr lang="en-US"/>
              <a:t>their play</a:t>
            </a:r>
            <a:endParaRPr lang="en-US" dirty="0"/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  <p:pic>
        <p:nvPicPr>
          <p:cNvPr id="4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73" r="17856"/>
          <a:stretch/>
        </p:blipFill>
        <p:spPr>
          <a:xfrm>
            <a:off x="7999412" y="3287478"/>
            <a:ext cx="4189413" cy="35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local networks</a:t>
            </a:r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5" y="2052919"/>
            <a:ext cx="8944211" cy="4195481"/>
          </a:xfrm>
        </p:spPr>
        <p:txBody>
          <a:bodyPr/>
          <a:lstStyle/>
          <a:p>
            <a:r>
              <a:rPr lang="en-US" dirty="0"/>
              <a:t>The memory watcher included in the emulator is used to get game RAM information</a:t>
            </a:r>
          </a:p>
          <a:p>
            <a:r>
              <a:rPr lang="en-US" dirty="0"/>
              <a:t>State changes are preprocessed from RAM information and shared between threads</a:t>
            </a:r>
          </a:p>
          <a:p>
            <a:r>
              <a:rPr lang="en-US" dirty="0"/>
              <a:t>A </a:t>
            </a:r>
            <a:r>
              <a:rPr lang="en-US"/>
              <a:t>character’s local neural </a:t>
            </a:r>
            <a:r>
              <a:rPr lang="en-US" dirty="0"/>
              <a:t>network is fed the current state information</a:t>
            </a:r>
          </a:p>
          <a:p>
            <a:r>
              <a:rPr lang="en-US" dirty="0"/>
              <a:t>An action is selected based on the probabilities for each action given by the neural network’s output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5400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667000"/>
            <a:ext cx="2667000" cy="2603501"/>
          </a:xfrm>
          <a:prstGeom prst="rect">
            <a:avLst/>
          </a:prstGeom>
        </p:spPr>
      </p:pic>
      <p:cxnSp>
        <p:nvCxnSpPr>
          <p:cNvPr id="15" name="Connector: Curved 14"/>
          <p:cNvCxnSpPr>
            <a:cxnSpLocks/>
            <a:stCxn id="4" idx="2"/>
            <a:endCxn id="6" idx="2"/>
          </p:cNvCxnSpPr>
          <p:nvPr/>
        </p:nvCxnSpPr>
        <p:spPr>
          <a:xfrm rot="5400000" flipH="1">
            <a:off x="5192712" y="1638301"/>
            <a:ext cx="126999" cy="7391400"/>
          </a:xfrm>
          <a:prstGeom prst="curvedConnector3">
            <a:avLst>
              <a:gd name="adj1" fmla="val -868357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7412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RAM Changes</a:t>
            </a:r>
          </a:p>
        </p:txBody>
      </p:sp>
      <p:cxnSp>
        <p:nvCxnSpPr>
          <p:cNvPr id="23" name="Connector: Curved 22"/>
          <p:cNvCxnSpPr>
            <a:stCxn id="6" idx="0"/>
            <a:endCxn id="4" idx="0"/>
          </p:cNvCxnSpPr>
          <p:nvPr/>
        </p:nvCxnSpPr>
        <p:spPr>
          <a:xfrm rot="5400000" flipH="1" flipV="1">
            <a:off x="5192712" y="-1092200"/>
            <a:ext cx="127000" cy="7391400"/>
          </a:xfrm>
          <a:prstGeom prst="curvedConnector3">
            <a:avLst>
              <a:gd name="adj1" fmla="val 101186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32212" y="1579916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9802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arise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1780</TotalTime>
  <Words>604</Words>
  <Application>Microsoft Office PowerPoint</Application>
  <PresentationFormat>Custom</PresentationFormat>
  <Paragraphs>69</Paragraphs>
  <Slides>18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Interaction with the Emulator</vt:lpstr>
      <vt:lpstr>Training</vt:lpstr>
      <vt:lpstr>Reward System</vt:lpstr>
      <vt:lpstr>Website</vt:lpstr>
      <vt:lpstr>Website</vt:lpstr>
      <vt:lpstr>PowerPoint Presentation</vt:lpstr>
      <vt:lpstr>PowerPoint Presentation</vt:lpstr>
      <vt:lpstr>PowerPoint Presentation</vt:lpstr>
      <vt:lpstr>PowerPoint Presentation</vt:lpstr>
      <vt:lpstr>PyQT – GUI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73</cp:revision>
  <dcterms:created xsi:type="dcterms:W3CDTF">2017-03-10T06:56:23Z</dcterms:created>
  <dcterms:modified xsi:type="dcterms:W3CDTF">2017-04-28T17:12:40Z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